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0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380" r:id="rId15"/>
    <p:sldId id="432" r:id="rId16"/>
    <p:sldId id="435" r:id="rId17"/>
    <p:sldId id="438" r:id="rId18"/>
    <p:sldId id="439" r:id="rId19"/>
    <p:sldId id="437" r:id="rId20"/>
    <p:sldId id="440" r:id="rId21"/>
    <p:sldId id="441" r:id="rId22"/>
    <p:sldId id="412" r:id="rId23"/>
    <p:sldId id="442" r:id="rId24"/>
    <p:sldId id="444" r:id="rId25"/>
    <p:sldId id="413" r:id="rId26"/>
    <p:sldId id="334" r:id="rId27"/>
    <p:sldId id="335" r:id="rId28"/>
    <p:sldId id="338" r:id="rId29"/>
    <p:sldId id="339" r:id="rId30"/>
    <p:sldId id="343" r:id="rId31"/>
    <p:sldId id="345" r:id="rId32"/>
    <p:sldId id="415" r:id="rId33"/>
    <p:sldId id="445" r:id="rId34"/>
    <p:sldId id="416" r:id="rId35"/>
    <p:sldId id="456" r:id="rId36"/>
    <p:sldId id="462" r:id="rId37"/>
    <p:sldId id="463" r:id="rId38"/>
    <p:sldId id="460" r:id="rId39"/>
    <p:sldId id="466" r:id="rId40"/>
    <p:sldId id="465" r:id="rId41"/>
    <p:sldId id="368" r:id="rId42"/>
    <p:sldId id="447" r:id="rId43"/>
    <p:sldId id="371" r:id="rId44"/>
    <p:sldId id="288" r:id="rId45"/>
    <p:sldId id="375" r:id="rId46"/>
    <p:sldId id="353" r:id="rId47"/>
    <p:sldId id="421" r:id="rId48"/>
    <p:sldId id="422" r:id="rId49"/>
    <p:sldId id="448" r:id="rId50"/>
    <p:sldId id="355" r:id="rId51"/>
    <p:sldId id="449" r:id="rId52"/>
    <p:sldId id="376" r:id="rId53"/>
    <p:sldId id="450" r:id="rId54"/>
    <p:sldId id="425" r:id="rId55"/>
    <p:sldId id="451" r:id="rId56"/>
    <p:sldId id="289" r:id="rId57"/>
    <p:sldId id="453" r:id="rId58"/>
    <p:sldId id="36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317" dt="2021-11-18T21:37:57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18T21:38:20.565" v="7891" actId="1076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">
        <pc:chgData name="Anthony Tropiano" userId="233d3ea1253ce006" providerId="LiveId" clId="{DC355128-E87E-46C2-8DC1-E564B92C6B25}" dt="2021-11-18T19:51:44.815" v="6268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modSp mod">
        <pc:chgData name="Anthony Tropiano" userId="233d3ea1253ce006" providerId="LiveId" clId="{DC355128-E87E-46C2-8DC1-E564B92C6B25}" dt="2021-11-18T18:01:15.192" v="4912"/>
        <pc:sldMkLst>
          <pc:docMk/>
          <pc:sldMk cId="89882095" sldId="345"/>
        </pc:sldMkLst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18T15:18:52.219" v="1016" actId="255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18T15:18:52.219" v="1016" actId="255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18T15:18:59.742" v="1017" actId="255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18T15:18:59.742" v="1017" actId="255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">
        <pc:chgData name="Anthony Tropiano" userId="233d3ea1253ce006" providerId="LiveId" clId="{DC355128-E87E-46C2-8DC1-E564B92C6B25}" dt="2021-11-18T18:12:49.949" v="5419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18T21:18:17.860" v="78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18T21:19:50.499" v="7825" actId="208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">
        <pc:chgData name="Anthony Tropiano" userId="233d3ea1253ce006" providerId="LiveId" clId="{DC355128-E87E-46C2-8DC1-E564B92C6B25}" dt="2021-11-18T17:12:02.636" v="4075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">
        <pc:chgData name="Anthony Tropiano" userId="233d3ea1253ce006" providerId="LiveId" clId="{DC355128-E87E-46C2-8DC1-E564B92C6B25}" dt="2021-11-18T18:10:42.682" v="5186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this factorizes so we are left with the high-momentum dependence out in front here (point) and the rest is at low momentum (well reproduced by MF).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a2 is extracted from inclusive cross section ratios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which plateau at high Bjorken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future directions of this is to look at other exclusive knockout reactions.</a:t>
            </a:r>
          </a:p>
          <a:p>
            <a:r>
              <a:rPr lang="en-US" dirty="0"/>
              <a:t>Explain picture: here is a plot showing the ratio of experimental over theory cross sections as a function of \Delta S, which is defined in terms of nucleon separation energies.</a:t>
            </a:r>
          </a:p>
          <a:p>
            <a:r>
              <a:rPr lang="en-US" dirty="0"/>
              <a:t>We see the ratio is less than one and lowers as \Delta S increases.</a:t>
            </a:r>
          </a:p>
          <a:p>
            <a:r>
              <a:rPr lang="en-US" dirty="0"/>
              <a:t>The origin of this is not understood but could be stemming from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7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6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279C-E9E2-1542-B81B-3C15B1EFB647}" type="datetime1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1397-EC5C-B34F-AF87-CA922CFA39BF}" type="datetime1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B412-AAC4-CF43-866E-3F68E2E40C90}" type="datetime1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86F-7E1F-AB46-8CCF-C9D59DBF8704}" type="datetime1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B079-FC15-7049-B206-D0E11036B203}" type="datetime1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CB353-F268-9A43-8808-58E79787D1FF}" type="datetime1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F3E8-7F5D-9743-B449-01C7D251C83F}" type="datetime1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6D1E-FAC4-4E4C-8C1A-882700A12F06}" type="datetime1">
              <a:rPr lang="en-US" smtClean="0"/>
              <a:t>11/21/21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8FE3-6CC9-5F4E-8AF4-5FF784ADD7A5}" type="datetime1">
              <a:rPr lang="en-US" smtClean="0"/>
              <a:t>11/21/21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71A1-4B20-874F-BAEB-98F93331482C}" type="datetime1">
              <a:rPr lang="en-US" smtClean="0"/>
              <a:t>11/21/21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B915-4C93-864A-AAE1-7929F92EE908}" type="datetime1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F687-CCA0-F549-A9DF-A78A0FB93E59}" type="datetime1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A76-C0E5-1541-B315-3A61FAFABFCA}" type="datetime1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7AAB-E501-164D-879D-635C88F9F352}" type="datetime1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F39-A314-2741-8DF7-A777281E5539}" type="datetime1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AFC2-0584-684C-A9EA-90A4B3C83C05}" type="datetime1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9020-AAA2-024C-9609-86D5DAAEFAC4}" type="datetime1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6239-A21A-7546-A135-162EA2BA76DE}" type="datetime1">
              <a:rPr lang="en-US" smtClean="0"/>
              <a:t>11/21/21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B93D-80BF-EE42-8B74-3884E8EE77A4}" type="datetime1">
              <a:rPr lang="en-US" smtClean="0"/>
              <a:t>11/21/21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3FF9-5845-A948-9C08-D4ECEFBCE545}" type="datetime1">
              <a:rPr lang="en-US" smtClean="0"/>
              <a:t>11/21/21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59A15-FE5A-2141-8632-D76503383500}" type="datetime1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D8A7-23BA-9C45-92D5-8AEB5161C859}" type="datetime1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B8B3672-395C-6844-B4F8-566E2A8E7EDA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DC70CEB-DE67-BB47-9135-C1AF897A5F1E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4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TU Darmstadt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November 24,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4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600" dirty="0">
                    <a:solidFill>
                      <a:schemeClr val="tx1"/>
                    </a:solidFill>
                  </a:rPr>
                  <a:t>Calculate deuteron momentum distribution by evolving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4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472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Bare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47247" cy="923330"/>
              </a:xfrm>
              <a:prstGeom prst="rect">
                <a:avLst/>
              </a:prstGeom>
              <a:blipFill>
                <a:blip r:embed="rId5"/>
                <a:stretch>
                  <a:fillRect l="-1301" t="-3289" r="-227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6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472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Bare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47247" cy="923330"/>
              </a:xfrm>
              <a:prstGeom prst="rect">
                <a:avLst/>
              </a:prstGeom>
              <a:blipFill>
                <a:blip r:embed="rId5"/>
                <a:stretch>
                  <a:fillRect l="-1301" t="-3289" r="-227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53F19-28F9-43C3-B435-49B571646ADE}"/>
              </a:ext>
            </a:extLst>
          </p:cNvPr>
          <p:cNvSpPr txBox="1"/>
          <p:nvPr/>
        </p:nvSpPr>
        <p:spPr>
          <a:xfrm>
            <a:off x="2940424" y="2344169"/>
            <a:ext cx="4769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evolution of hard potential does NOT make the reaction operator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blipFill>
                <a:blip r:embed="rId8"/>
                <a:stretch>
                  <a:fillRect l="-482" t="-15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2707341" y="4446495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 flipH="1">
            <a:off x="3801035" y="2788762"/>
            <a:ext cx="1066800" cy="1626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~95%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expectation value </a:t>
                </a: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blipFill>
                <a:blip r:embed="rId7"/>
                <a:stretch>
                  <a:fillRect l="-482" t="-1329" b="-39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8386482" y="4448591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>
            <a:off x="4876800" y="3146829"/>
            <a:ext cx="3343553" cy="1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8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4395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06044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/>
                  <a:t>Strategy</a:t>
                </a:r>
                <a:r>
                  <a:rPr lang="en-US" sz="2400" dirty="0"/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truncating 3-body and higher terms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95172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826A2F-BE91-4A64-B570-4B65A11F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8409373" cy="4351338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physics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pairs are components in the nuclear wave function with relative momenta above the Fermi momentum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/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blipFill>
                <a:blip r:embed="rId3"/>
                <a:stretch>
                  <a:fillRect l="-15625" t="-109524" b="-157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/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blipFill>
                <a:blip r:embed="rId3"/>
                <a:stretch>
                  <a:fillRect l="-15625" t="-109524" b="-157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417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23" b="-42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/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blipFill>
                <a:blip r:embed="rId3"/>
                <a:stretch>
                  <a:fillRect l="-15625" t="-109524" b="-157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926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8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8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(defines angles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/>
                  <a:t>,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)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sz="1800" dirty="0"/>
                  <a:t>E.g.,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800" b="1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2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074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8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8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(defines angles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/>
                  <a:t>,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)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sz="1800" dirty="0"/>
                  <a:t>E.g.,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800" b="1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) 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2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555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8409373" cy="4351338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physics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pairs are components in the nuclear wave function with relative momenta above the Fermi momentum</a:t>
            </a:r>
          </a:p>
          <a:p>
            <a:pPr>
              <a:lnSpc>
                <a:spcPct val="10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The SRC </a:t>
            </a:r>
            <a:r>
              <a:rPr lang="en-US" sz="2000" i="1" dirty="0">
                <a:solidFill>
                  <a:srgbClr val="C00000"/>
                </a:solidFill>
              </a:rPr>
              <a:t>physics</a:t>
            </a:r>
            <a:r>
              <a:rPr lang="en-US" sz="2000" dirty="0">
                <a:solidFill>
                  <a:srgbClr val="C00000"/>
                </a:solidFill>
              </a:rPr>
              <a:t> is shifted into the reaction operators from the</a:t>
            </a:r>
          </a:p>
          <a:p>
            <a:pPr marL="457200" lvl="1" indent="0">
              <a:lnSpc>
                <a:spcPct val="100000"/>
              </a:lnSpc>
              <a:buNone/>
              <a:defRPr/>
            </a:pPr>
            <a:r>
              <a:rPr lang="en-US" sz="2000" dirty="0">
                <a:solidFill>
                  <a:srgbClr val="C00000"/>
                </a:solidFill>
              </a:rPr>
              <a:t>   nuclear wave function (which becomes soft)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694" t="-2206" r="-18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467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2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4"/>
                <a:stretch>
                  <a:fillRect l="-633" t="-2830" r="-126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4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547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72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396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6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 r="-2013" b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396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 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 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24" t="-980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</TotalTime>
  <Words>4640</Words>
  <Application>Microsoft Macintosh PowerPoint</Application>
  <PresentationFormat>Widescreen</PresentationFormat>
  <Paragraphs>560</Paragraphs>
  <Slides>57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Exclusive knockout reactions</vt:lpstr>
      <vt:lpstr>Exclusive knockout reactions</vt:lpstr>
      <vt:lpstr>Spectroscopic factors</vt:lpstr>
      <vt:lpstr>Spectroscopic factors</vt:lpstr>
      <vt:lpstr>Spectroscopic factors</vt:lpstr>
      <vt:lpstr>Summary and outlook</vt:lpstr>
      <vt:lpstr>Summary and outlook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152</cp:revision>
  <dcterms:created xsi:type="dcterms:W3CDTF">2021-04-13T22:10:52Z</dcterms:created>
  <dcterms:modified xsi:type="dcterms:W3CDTF">2021-11-21T16:10:06Z</dcterms:modified>
</cp:coreProperties>
</file>